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66"/>
    <a:srgbClr val="3333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66" autoAdjust="0"/>
  </p:normalViewPr>
  <p:slideViewPr>
    <p:cSldViewPr>
      <p:cViewPr varScale="1">
        <p:scale>
          <a:sx n="57" d="100"/>
          <a:sy n="57" d="100"/>
        </p:scale>
        <p:origin x="4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4208106-0194-38D6-E679-3ED6D6916FC4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A1313F0C-B170-A0A1-A943-83A47C77A32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632CC44-751E-AF42-D628-BAA1EC253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36EEED1-560E-B920-B502-2DAC7D551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453DA94F-A8CD-B77D-EB6C-0D28700AB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EFB3F91-8B91-3A1A-FBB8-CFC372B1C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8E7E5B8-EA86-D7BF-114C-CD7C36919BC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58CE172-FF79-DBFB-C378-02517B13F2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7B5253F-D059-A061-45D4-2DF315ED2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EB238C0-55D6-9AE0-7422-573A6D7A8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A22068A1-A9CC-4FA7-5D77-50AF5CE76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0B94999D-710D-CC12-CBA6-F57EA186FA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33337CF8-EC6A-9F64-8ADA-7070925E384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31E13FFD-F2E9-BABF-6C9E-B01FBBFDB2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CEC6C858-F96E-06B5-E4AD-D0E78321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34EEEF6-FD50-DD09-ED50-FDD6A3201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125C1A79-6555-1D7C-AF00-F7B1489EC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7F2DFCB1-D8C0-8150-3805-937713C0A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68F52DB1-F0F3-29B4-05E4-F6D6D00154B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3CFC7904-4EBD-88B4-05C5-146E9AFA92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9E673-A4CC-2361-8E35-99D8F1D84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A9904-8351-51CC-1D1B-4BF6B8DA6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57DF1-8C35-D1EA-6A67-7918AE914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CB70C-FFB6-44D3-9D1F-9A10D9F75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301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82CD1-B70F-FE4D-6E01-67FCD2599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EC24E-7A05-FDF2-4D52-CE50752BB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16F21-EE67-881D-1CEC-E210BD07A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8ECCB-160C-4ABB-9203-D5041977FA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98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F549BF-C063-7299-4E74-9532B4987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4597AE-FDB1-FAB1-6785-DC64D8C6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B1368-061D-1D7C-CF8E-D6FDA8A30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045E6-E961-419B-A913-341B230451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3601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726A9-A941-F03E-9A44-37F07B067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FE743-1550-1B66-4E4F-E8DFC33E6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731681-A8F0-290B-6024-EE6A06307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F2F08-D12E-4106-8A06-28A2711016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005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1048A8-AC6B-6AEA-17FF-CF05C0B81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2D827-D5B3-0D3B-A761-A4583F1B1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3B01F-8D6F-743D-A860-3AE0BAC75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3E08B-E5B3-4D81-92F7-FD3D5DE40D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456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4E6B38-EA88-6211-4B65-6E33AE122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E97EE6-7DDC-11F4-CF23-C7BDC338A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E6EF61-9029-ED84-64B4-D454C1C68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17E2E-6426-4ED0-9661-1EA6A79B46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7179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2AA176F-09AF-EFBF-F21A-3BD35F674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CC9872B-A36C-9EAA-D3C4-7E9C8E7A2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69840EF-3028-E153-B5D6-E6A5219A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1BB9E-177D-4165-903F-09825A121E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805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A4D362A-1781-AE4E-2EA6-E10E9BAC7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9D4B8-C1CF-9862-A920-9AD49A6D2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604805-C262-3834-1478-763034700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83415-E1D6-4D40-8A66-7FC66545FB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69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1157EFD-13A4-6BE9-BA3A-5AB1AF4A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ACB48C3-4250-1E67-D745-F3E7A622D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59C60F1-6193-4CDD-B7F9-6DC0E8BFB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5500C-B125-45DF-A2BD-23C75B5EAF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2060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563F20-1B93-6223-14C0-397799289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BC83C6-BFE1-3B35-2C65-A085051CF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BBF119-1033-E127-7769-42B8D3E07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ED983-C688-4C3D-9748-DE8EFFC3BF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0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714819-07F1-D26A-0923-60196B1DC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59B8D2-38C5-4B9B-1F83-8EDB22E49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6564945-FB04-3174-ECF6-67BC2F9C9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CC8F7-B72A-4696-9CBB-EC347B577D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6413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F26635-8561-9C9A-A8F2-05C58C409E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F078AFB-7511-B3B2-48C7-B51BB9E5E3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D7AF6-344C-F9FE-A922-5A0594775C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2BD26-1F37-5B7B-DE80-B79CD7A7B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A469D-8D20-BE44-D31F-239BA95E4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4DA34A-5B11-4183-8FD2-75E9C6F690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9CF1024-CDDE-0E8F-D16C-C28F3E3F7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B5F0FFD-A72E-775E-EDE1-C4AB480F8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CA9AC9A7-CF4C-10DD-910B-6AD29DFCC2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700808"/>
            <a:ext cx="9144000" cy="2447925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Verse 1</a:t>
            </a:r>
          </a:p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Ye servants of God, your Master proclaim,</a:t>
            </a:r>
            <a:br>
              <a:rPr lang="en-US" altLang="en-US" sz="4000" dirty="0"/>
            </a:br>
            <a:r>
              <a:rPr lang="en-US" altLang="en-US" sz="4000" dirty="0"/>
              <a:t>And publish abroad his wonderful name;</a:t>
            </a:r>
            <a:br>
              <a:rPr lang="en-US" altLang="en-US" sz="4000" dirty="0"/>
            </a:br>
            <a:r>
              <a:rPr lang="en-US" altLang="en-US" sz="4000" dirty="0"/>
              <a:t>The name all-victorious of Jesus extol;</a:t>
            </a:r>
            <a:br>
              <a:rPr lang="en-US" altLang="en-US" sz="4000" dirty="0"/>
            </a:br>
            <a:r>
              <a:rPr lang="en-US" altLang="en-US" sz="4000" dirty="0"/>
              <a:t>His Kingdom is glorious and rules over all.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4BFFE08-426C-376D-7E79-F54A3C01F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6A05C6E-0431-C39C-B42E-A430EF04A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7D2985A9-7398-757D-DDCC-321F41F3BC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3637" y="1700808"/>
            <a:ext cx="9864725" cy="2997200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1800" dirty="0"/>
              <a:t>Verse 2</a:t>
            </a:r>
          </a:p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God </a:t>
            </a:r>
            <a:r>
              <a:rPr lang="en-US" altLang="en-US" sz="4000" dirty="0" err="1"/>
              <a:t>ruleth</a:t>
            </a:r>
            <a:r>
              <a:rPr lang="en-US" altLang="en-US" sz="4000" dirty="0"/>
              <a:t> on high, almighty to save;</a:t>
            </a:r>
            <a:br>
              <a:rPr lang="en-US" altLang="en-US" sz="4000" dirty="0"/>
            </a:br>
            <a:r>
              <a:rPr lang="en-US" altLang="en-US" sz="4000" dirty="0"/>
              <a:t>And still he is nigh, his presence we have;</a:t>
            </a:r>
            <a:br>
              <a:rPr lang="en-US" altLang="en-US" sz="4000" dirty="0"/>
            </a:br>
            <a:r>
              <a:rPr lang="en-US" altLang="en-US" sz="4000" dirty="0"/>
              <a:t>The great congregation his triumphs shall sing,</a:t>
            </a:r>
            <a:br>
              <a:rPr lang="en-US" altLang="en-US" sz="4000" dirty="0"/>
            </a:br>
            <a:r>
              <a:rPr lang="en-US" altLang="en-US" sz="4000" dirty="0"/>
              <a:t>Ascribing salvation to 	Jesus our King.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91111944-5997-7487-F5EF-3EF81A2D0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859A8A4B-4E20-AE74-A9B5-0039634135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2" name="Rectangle 5">
            <a:extLst>
              <a:ext uri="{FF2B5EF4-FFF2-40B4-BE49-F238E27FC236}">
                <a16:creationId xmlns:a16="http://schemas.microsoft.com/office/drawing/2014/main" id="{6FF7DD65-9BD7-1F40-15E1-0532DD2148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468438"/>
            <a:ext cx="9432925" cy="2819400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/>
              <a:t>Verse 3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/>
              <a:t>Then let us adore and give him his right,</a:t>
            </a:r>
            <a:br>
              <a:rPr lang="en-US" altLang="en-US" sz="4000"/>
            </a:br>
            <a:r>
              <a:rPr lang="en-US" altLang="en-US" sz="4000"/>
              <a:t>All glory and power, all wisdom and might;</a:t>
            </a:r>
            <a:br>
              <a:rPr lang="en-US" altLang="en-US" sz="4000"/>
            </a:br>
            <a:r>
              <a:rPr lang="en-US" altLang="en-US" sz="4000"/>
              <a:t>All </a:t>
            </a:r>
            <a:r>
              <a:rPr lang="en-US" altLang="en-US" sz="4000" dirty="0" err="1"/>
              <a:t>honour</a:t>
            </a:r>
            <a:r>
              <a:rPr lang="en-US" altLang="en-US" sz="4000" dirty="0"/>
              <a:t> and blessing, with angels above,</a:t>
            </a:r>
            <a:br>
              <a:rPr lang="en-US" altLang="en-US" sz="4000" dirty="0"/>
            </a:br>
            <a:r>
              <a:rPr lang="en-US" altLang="en-US" sz="4000" dirty="0"/>
              <a:t>And thanks never-ceasing and infinite love!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69637C-9302-1E31-8ADE-59EF353A1684}"/>
              </a:ext>
            </a:extLst>
          </p:cNvPr>
          <p:cNvSpPr/>
          <p:nvPr/>
        </p:nvSpPr>
        <p:spPr>
          <a:xfrm>
            <a:off x="263525" y="5822950"/>
            <a:ext cx="5040313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2754600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Charles Wesley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3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4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153</Words>
  <Application>Microsoft Office PowerPoint</Application>
  <PresentationFormat>Widescreen</PresentationFormat>
  <Paragraphs>14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24.</dc:title>
  <dc:creator>Brian Pratt</dc:creator>
  <cp:lastModifiedBy>Narelle Wheaton</cp:lastModifiedBy>
  <cp:revision>13</cp:revision>
  <dcterms:created xsi:type="dcterms:W3CDTF">1998-09-22T06:46:24Z</dcterms:created>
  <dcterms:modified xsi:type="dcterms:W3CDTF">2023-05-18T06:21:53Z</dcterms:modified>
</cp:coreProperties>
</file>